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5" r:id="rId2"/>
    <p:sldId id="276" r:id="rId3"/>
    <p:sldId id="283" r:id="rId4"/>
    <p:sldId id="284" r:id="rId5"/>
    <p:sldId id="285" r:id="rId6"/>
    <p:sldId id="28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CB4E7-9A18-4A1D-98D0-BD4184DD0AF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A0727-F6E8-4073-887D-2C61426F84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96B-A50E-4B31-8F26-AC2CF9D230A4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329-FBD4-46C8-B31F-AAD68D705D42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F326C-D26A-4950-BCE7-E5496CA8032B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CDAF-8CB0-434A-9E06-99E501DF8246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0CD55-AE38-42FC-86AA-BACBA7E85161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9299-0C4F-4195-B068-15DEE6ADCD0B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6F1-01F0-4920-9049-EF5C6D4DD625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995F-945C-4E88-94ED-67F77303AA30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084E-EFBA-4D2B-AFE8-F9CE6A509874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6F7F-D417-41F6-8634-F3A6B06008EA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8592-D0EB-4C4E-B568-1CC7B92B2442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A0BC-08C5-43A5-A020-85B86E30221A}" type="datetime1">
              <a:rPr lang="en-US" smtClean="0"/>
              <a:pPr/>
              <a:t>4/22/2020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31F79-F64F-4D57-9565-06FBFE3A1A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7224" y="642919"/>
            <a:ext cx="77867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Subject: Principal of Management</a:t>
            </a:r>
            <a:br>
              <a:rPr lang="en-US" sz="4000" dirty="0" smtClean="0"/>
            </a:br>
            <a:r>
              <a:rPr lang="en-US" sz="4000" dirty="0" smtClean="0"/>
              <a:t>Course: BBA Part I</a:t>
            </a:r>
            <a:br>
              <a:rPr lang="en-US" sz="4000" dirty="0" smtClean="0"/>
            </a:br>
            <a:r>
              <a:rPr lang="en-US" sz="4000" dirty="0" err="1" smtClean="0"/>
              <a:t>Topic:Directing</a:t>
            </a:r>
            <a:r>
              <a:rPr lang="en-US" sz="4000" dirty="0" smtClean="0"/>
              <a:t>(Barriers to  Communication )</a:t>
            </a:r>
            <a:br>
              <a:rPr lang="en-US" sz="4000" dirty="0" smtClean="0"/>
            </a:br>
            <a:r>
              <a:rPr lang="en-US" sz="4000" dirty="0" smtClean="0"/>
              <a:t>Unit IV</a:t>
            </a:r>
          </a:p>
          <a:p>
            <a:r>
              <a:rPr lang="en-US" sz="4000" dirty="0" smtClean="0"/>
              <a:t>Lecture Series No. 5</a:t>
            </a:r>
          </a:p>
          <a:p>
            <a:r>
              <a:rPr lang="en-US" sz="4000" dirty="0" smtClean="0"/>
              <a:t>Presented by :</a:t>
            </a:r>
            <a:r>
              <a:rPr lang="en-US" sz="4000" dirty="0" err="1" smtClean="0"/>
              <a:t>Tarique</a:t>
            </a:r>
            <a:r>
              <a:rPr lang="en-US" sz="4000" dirty="0" smtClean="0"/>
              <a:t> </a:t>
            </a:r>
            <a:r>
              <a:rPr lang="en-US" sz="4000" dirty="0" err="1" smtClean="0"/>
              <a:t>Jawaid</a:t>
            </a:r>
            <a:r>
              <a:rPr lang="en-US" sz="4000" dirty="0" smtClean="0"/>
              <a:t>  (Faculty at Dept of BBA)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Purnea</a:t>
            </a:r>
            <a:r>
              <a:rPr lang="en-US" sz="4000" dirty="0" smtClean="0"/>
              <a:t> College </a:t>
            </a:r>
            <a:r>
              <a:rPr lang="en-US" sz="4000" dirty="0" err="1" smtClean="0"/>
              <a:t>Purnia</a:t>
            </a:r>
            <a:r>
              <a:rPr lang="en-US" sz="4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Barriers to Communication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Semantic barriers: </a:t>
            </a:r>
            <a:endParaRPr lang="en-US" dirty="0" smtClean="0"/>
          </a:p>
          <a:p>
            <a:pPr lvl="0"/>
            <a:r>
              <a:rPr lang="en-US" dirty="0" smtClean="0"/>
              <a:t>Badly expressed message</a:t>
            </a:r>
          </a:p>
          <a:p>
            <a:pPr lvl="0"/>
            <a:r>
              <a:rPr lang="en-US" dirty="0" smtClean="0"/>
              <a:t>Symbols with different meaning</a:t>
            </a:r>
          </a:p>
          <a:p>
            <a:pPr lvl="0"/>
            <a:r>
              <a:rPr lang="en-US" dirty="0" smtClean="0"/>
              <a:t>Faulty translation</a:t>
            </a:r>
          </a:p>
          <a:p>
            <a:pPr lvl="0"/>
            <a:r>
              <a:rPr lang="en-US" dirty="0" smtClean="0"/>
              <a:t>Unclear assumption</a:t>
            </a:r>
          </a:p>
          <a:p>
            <a:pPr lvl="0"/>
            <a:r>
              <a:rPr lang="en-US" dirty="0" smtClean="0"/>
              <a:t>Technical jargon</a:t>
            </a:r>
          </a:p>
          <a:p>
            <a:pPr lvl="0"/>
            <a:r>
              <a:rPr lang="en-US" dirty="0" smtClean="0"/>
              <a:t>Body language and gesture decoding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Psychological barriers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state of mind affects the communication </a:t>
            </a:r>
          </a:p>
          <a:p>
            <a:pPr lvl="0"/>
            <a:r>
              <a:rPr lang="en-US" dirty="0" smtClean="0"/>
              <a:t>Premature evolution</a:t>
            </a:r>
          </a:p>
          <a:p>
            <a:pPr lvl="0"/>
            <a:r>
              <a:rPr lang="en-US" dirty="0" smtClean="0"/>
              <a:t>Lack of attention</a:t>
            </a:r>
          </a:p>
          <a:p>
            <a:pPr lvl="0"/>
            <a:r>
              <a:rPr lang="en-US" dirty="0" smtClean="0"/>
              <a:t>Loss by transmission and poor retention</a:t>
            </a:r>
          </a:p>
          <a:p>
            <a:pPr lvl="0"/>
            <a:r>
              <a:rPr lang="en-US" dirty="0" smtClean="0"/>
              <a:t>Distrust: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Organizational Barriers: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r>
              <a:rPr lang="en-US" dirty="0" smtClean="0"/>
              <a:t>The factor related to organizational structure, authority relationship, rules and regulation</a:t>
            </a:r>
          </a:p>
          <a:p>
            <a:pPr lvl="0"/>
            <a:r>
              <a:rPr lang="en-US" dirty="0" smtClean="0"/>
              <a:t>Organizational policy</a:t>
            </a:r>
          </a:p>
          <a:p>
            <a:pPr lvl="0"/>
            <a:r>
              <a:rPr lang="en-US" dirty="0" smtClean="0"/>
              <a:t>Rules and regulations</a:t>
            </a:r>
          </a:p>
          <a:p>
            <a:pPr lvl="0"/>
            <a:r>
              <a:rPr lang="en-US" dirty="0" smtClean="0"/>
              <a:t>Status</a:t>
            </a:r>
          </a:p>
          <a:p>
            <a:pPr lvl="0"/>
            <a:r>
              <a:rPr lang="en-US" dirty="0" smtClean="0"/>
              <a:t>Complexity</a:t>
            </a:r>
          </a:p>
          <a:p>
            <a:pPr lvl="0"/>
            <a:r>
              <a:rPr lang="en-US" dirty="0" smtClean="0"/>
              <a:t>Organizational facility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Barriers: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Fear of challenge  to authority </a:t>
            </a:r>
          </a:p>
          <a:p>
            <a:pPr lvl="0"/>
            <a:r>
              <a:rPr lang="en-US" dirty="0" smtClean="0"/>
              <a:t>Lack of confidence of superior to his subordinates</a:t>
            </a:r>
          </a:p>
          <a:p>
            <a:pPr lvl="0"/>
            <a:r>
              <a:rPr lang="en-US" dirty="0" smtClean="0"/>
              <a:t>Unwillingness to Communicate</a:t>
            </a:r>
          </a:p>
          <a:p>
            <a:pPr lvl="0"/>
            <a:r>
              <a:rPr lang="en-US" dirty="0" smtClean="0"/>
              <a:t>Lack of proper incentives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Improve communication effectiveness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lvl="0"/>
            <a:r>
              <a:rPr lang="en-US" b="1" dirty="0" smtClean="0"/>
              <a:t>Clarify ideas before communication </a:t>
            </a:r>
            <a:endParaRPr lang="en-US" dirty="0" smtClean="0"/>
          </a:p>
          <a:p>
            <a:pPr lvl="0"/>
            <a:r>
              <a:rPr lang="en-US" b="1" dirty="0" smtClean="0"/>
              <a:t>Communicate according to the needs of receiver</a:t>
            </a:r>
            <a:endParaRPr lang="en-US" dirty="0" smtClean="0"/>
          </a:p>
          <a:p>
            <a:pPr lvl="0"/>
            <a:r>
              <a:rPr lang="en-US" b="1" dirty="0" smtClean="0"/>
              <a:t>Consult others before communicating</a:t>
            </a:r>
            <a:endParaRPr lang="en-US" dirty="0" smtClean="0"/>
          </a:p>
          <a:p>
            <a:pPr lvl="0"/>
            <a:r>
              <a:rPr lang="en-US" b="1" dirty="0" smtClean="0"/>
              <a:t>Be aware  of language, tone and content  of message</a:t>
            </a:r>
            <a:endParaRPr lang="en-US" dirty="0" smtClean="0"/>
          </a:p>
          <a:p>
            <a:pPr lvl="0"/>
            <a:r>
              <a:rPr lang="en-US" b="1" dirty="0" smtClean="0"/>
              <a:t>Convey things of help and value to listeners</a:t>
            </a:r>
            <a:endParaRPr lang="en-US" dirty="0" smtClean="0"/>
          </a:p>
          <a:p>
            <a:pPr lvl="0"/>
            <a:r>
              <a:rPr lang="en-US" b="1" dirty="0" smtClean="0"/>
              <a:t>Ensure proper feedback </a:t>
            </a:r>
            <a:endParaRPr lang="en-US" dirty="0" smtClean="0"/>
          </a:p>
          <a:p>
            <a:pPr lvl="0"/>
            <a:r>
              <a:rPr lang="en-US" b="1" dirty="0" smtClean="0"/>
              <a:t>Be a good listener 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BBA PART I PURNEA COLLEGE PURNIA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1F79-F64F-4D57-9565-06FBFE3A1A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189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    Barriers to Communication   </vt:lpstr>
      <vt:lpstr>Psychological barriers  </vt:lpstr>
      <vt:lpstr>Organizational Barriers:</vt:lpstr>
      <vt:lpstr>Personal Barriers: </vt:lpstr>
      <vt:lpstr>Improve communication effectiveness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</dc:title>
  <dc:creator>TARIQUE</dc:creator>
  <cp:lastModifiedBy>User</cp:lastModifiedBy>
  <cp:revision>149</cp:revision>
  <dcterms:created xsi:type="dcterms:W3CDTF">2020-03-31T13:29:27Z</dcterms:created>
  <dcterms:modified xsi:type="dcterms:W3CDTF">2020-04-22T11:30:20Z</dcterms:modified>
</cp:coreProperties>
</file>